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ink/ink1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9" r:id="rId4"/>
    <p:sldId id="261" r:id="rId5"/>
    <p:sldId id="260" r:id="rId6"/>
    <p:sldId id="258" r:id="rId7"/>
    <p:sldId id="263" r:id="rId8"/>
    <p:sldId id="265" r:id="rId9"/>
    <p:sldId id="266" r:id="rId10"/>
    <p:sldId id="267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899"/>
    <p:restoredTop sz="95701"/>
  </p:normalViewPr>
  <p:slideViewPr>
    <p:cSldViewPr snapToGrid="0" snapToObjects="1">
      <p:cViewPr varScale="1">
        <p:scale>
          <a:sx n="108" d="100"/>
          <a:sy n="108" d="100"/>
        </p:scale>
        <p:origin x="664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0-03-05T15:58:53.065"/>
    </inkml:context>
    <inkml:brush xml:id="br0">
      <inkml:brushProperty name="width" value="0.05292" units="cm"/>
      <inkml:brushProperty name="height" value="0.05292" units="cm"/>
      <inkml:brushProperty name="color" value="#FFFFFF"/>
    </inkml:brush>
  </inkml:definitions>
  <inkml:trace contextRef="#ctx0" brushRef="#br0">1 1 24575,'12'0'0,"6"0"0,3 0 0,7 0 0,0 0 0,0 0 0,0 0 0,-7 0 0,6 0 0,-6 0 0,0 0 0,5 0 0,-11 6 0,11 1 0,-12 6 0,12 1 0,-11-1 0,11 0 0,-5 1 0,0-1 0,-1 7 0,-7-6 0,7 13 0,-6-13 0,6 12 0,-7-11 0,0 4 0,-5 1 0,-3-6 0,1 5 0,-5 0 0,5-4 0,-6 4 0,0 1 0,0-6 0,0 5 0,0 1 0,0-6 0,0 12 0,-6-11 0,-2 11 0,-5-5 0,-1 0 0,0 5 0,-5-11 0,3 12 0,-4-12 0,0 11 0,5-12 0,-11 12 0,11-11 0,-5 11 0,0-11 0,11 5 0,-9-7 0,10 6 0,1-4 0,0 4 0,7 0 0,-5-4 0,3 4 0,-3 0 0,5-4 0,0 4 0,0-6 0,0 6 0,0-4 0,0 4 0,0-6 0,0-1 0,0 1 0,0 5 0,0-4 0,0 5 0,5-12 0,2 4 0,6-10 0,-1 10 0,0-9 0,1 3 0,-1 1 0,1-5 0,-1 4 0,1-5 0,-1 0 0,1 6 0,0-5 0,-1 5 0,1-6 0,0 6 0,-1-5 0,1 10 0,0-9 0,-1 9 0,1-10 0,-1 10 0,1-9 0,-1 9 0,1-10 0,0 5 0,-6-1 0,4-3 0,-10 8 0,5-3 0,-12-1 0,-8-1 0,0 1 0,-13-5 0,6 5 0,0-1 0,-6-3 0,6 3 0,-1 1 0,-4-5 0,11 11 0,-11-11 0,12 10 0,-6-9 0,13 9 0,-5-4 0,5 0 0,0 4 0,1-4 0,1 6 0,3-1 0,-3 1 0,5-1 0,0 1 0,0-1 0,0 1 0,0 6 0,0-4 0,0 11 0,0-12 0,0 12 0,0-4 0,0 5 0,0 1 0,0 0 0,0 0 0,0 0 0,0 0 0,0 0 0,6 0 0,-5 7 0,12-5 0,-12 14 0,12-14 0,-5 19 0,6-10 0,-6 3 0,5-6 0,-11-8 0,10 0 0,-10 0 0,4-7 0,0 5 0,-5-5 0,6 0 0,-1 6 0,-5-13 0,6 12 0,-7-12 0,0 6 0,0-1 0,0-4 0,0 11 0,0-12 0,0 6 0,0-1 0,0-5 0,0 6 0,0-8 0,0 1 0,0-1 0,0 1 0,0 0 0,0-1 0,0 1 0,-6 0 0,-7 5 0,-1-4 0,-4-2 0,5-1 0,0-4 0,1 5 0,-1-5 0,1 4 0,-1-9 0,0 3 0,0 1 0,0-5 0,0 5 0,1-1 0,-1-4 0,1 5 0,-1-6 0,0 0 0,1 0 0,-1 0 0,1 0 0,0 0 0,5 0 0,2 0 0</inkml:trace>
</inkml:ink>
</file>

<file path=ppt/media/image1.jpeg>
</file>

<file path=ppt/media/image2.png>
</file>

<file path=ppt/media/image3.jpeg>
</file>

<file path=ppt/media/image3.png>
</file>

<file path=ppt/media/image4.jpeg>
</file>

<file path=ppt/media/image5.jpeg>
</file>

<file path=ppt/media/image6.jpe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8A87A34-81AB-432B-8DAE-1953F412C126}" type="datetimeFigureOut">
              <a:rPr lang="en-US" dirty="0"/>
              <a:t>3/10/20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3/10/20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3/10/20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3/10/20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3/10/20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3/10/20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3/10/20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3/10/20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3/10/20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3/10/20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3/10/20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3/10/20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3/10/20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3/10/20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3/10/20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3/10/20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3/10/20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3/10/20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customXml" Target="../ink/ink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6B9BE7-7A9F-CE44-8340-517CD796499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sz="6000" dirty="0"/>
              <a:t>the floor is java</a:t>
            </a:r>
            <a:r>
              <a:rPr lang="en-CH" dirty="0"/>
              <a:t>xsmskkal&lt;Tht</a:t>
            </a:r>
          </a:p>
        </p:txBody>
      </p:sp>
      <p:sp>
        <p:nvSpPr>
          <p:cNvPr id="9" name="Subtitle 8">
            <a:extLst>
              <a:ext uri="{FF2B5EF4-FFF2-40B4-BE49-F238E27FC236}">
                <a16:creationId xmlns:a16="http://schemas.microsoft.com/office/drawing/2014/main" id="{8F4CFA51-25C2-1341-B3FE-02FF384BD45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CH" dirty="0"/>
              <a:t>f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DC7A46A-22EC-6F44-A7E5-81C26BBF7AC7}"/>
              </a:ext>
            </a:extLst>
          </p:cNvPr>
          <p:cNvSpPr txBox="1"/>
          <p:nvPr/>
        </p:nvSpPr>
        <p:spPr>
          <a:xfrm>
            <a:off x="1992802" y="3429000"/>
            <a:ext cx="63242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H" dirty="0"/>
              <a:t>Melanie Svab, Rohail Gondal, Dennis Grunenberg, Natasha Dudler</a:t>
            </a:r>
          </a:p>
        </p:txBody>
      </p:sp>
    </p:spTree>
    <p:extLst>
      <p:ext uri="{BB962C8B-B14F-4D97-AF65-F5344CB8AC3E}">
        <p14:creationId xmlns:p14="http://schemas.microsoft.com/office/powerpoint/2010/main" val="293213000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2D557CC4-51D6-084C-9F35-A00A39808B3F}"/>
              </a:ext>
            </a:extLst>
          </p:cNvPr>
          <p:cNvSpPr txBox="1">
            <a:spLocks/>
          </p:cNvSpPr>
          <p:nvPr/>
        </p:nvSpPr>
        <p:spPr>
          <a:xfrm>
            <a:off x="1141412" y="255384"/>
            <a:ext cx="8791575" cy="2387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4800" dirty="0" err="1"/>
              <a:t>Kurz</a:t>
            </a:r>
            <a:r>
              <a:rPr lang="en-GB" sz="4800" dirty="0"/>
              <a:t> </a:t>
            </a:r>
            <a:r>
              <a:rPr lang="en-GB" sz="4800" dirty="0" err="1"/>
              <a:t>zusammengefasst</a:t>
            </a:r>
            <a:r>
              <a:rPr lang="en-CH" dirty="0"/>
              <a:t>xsmskkal&lt;Tht</a:t>
            </a:r>
          </a:p>
        </p:txBody>
      </p:sp>
    </p:spTree>
    <p:extLst>
      <p:ext uri="{BB962C8B-B14F-4D97-AF65-F5344CB8AC3E}">
        <p14:creationId xmlns:p14="http://schemas.microsoft.com/office/powerpoint/2010/main" val="382137488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843F72-9C3E-3849-AABF-834867C4F6B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CH" dirty="0"/>
          </a:p>
          <a:p>
            <a:r>
              <a:rPr lang="en-CH" sz="2800" dirty="0"/>
              <a:t>Flächenfärben</a:t>
            </a:r>
          </a:p>
          <a:p>
            <a:r>
              <a:rPr lang="en-CH" sz="2800" dirty="0"/>
              <a:t>Münzen finden</a:t>
            </a:r>
          </a:p>
          <a:p>
            <a:r>
              <a:rPr lang="en-CH" sz="2800" dirty="0"/>
              <a:t>Erdbeben / Überschwemmung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2D557CC4-51D6-084C-9F35-A00A39808B3F}"/>
              </a:ext>
            </a:extLst>
          </p:cNvPr>
          <p:cNvSpPr txBox="1">
            <a:spLocks/>
          </p:cNvSpPr>
          <p:nvPr/>
        </p:nvSpPr>
        <p:spPr>
          <a:xfrm>
            <a:off x="1141412" y="255384"/>
            <a:ext cx="8791575" cy="2387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4800" dirty="0"/>
              <a:t>Spielbeschreibung</a:t>
            </a:r>
            <a:r>
              <a:rPr lang="en-CH" dirty="0"/>
              <a:t>xsmskkal&lt;Tht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18" name="Ink 17">
                <a:extLst>
                  <a:ext uri="{FF2B5EF4-FFF2-40B4-BE49-F238E27FC236}">
                    <a16:creationId xmlns:a16="http://schemas.microsoft.com/office/drawing/2014/main" id="{29123C93-6BBC-F74F-B0BC-7817357EDF69}"/>
                  </a:ext>
                </a:extLst>
              </p14:cNvPr>
              <p14:cNvContentPartPr/>
              <p14:nvPr/>
            </p14:nvContentPartPr>
            <p14:xfrm>
              <a:off x="3692399" y="2927618"/>
              <a:ext cx="228671" cy="981892"/>
            </p14:xfrm>
          </p:contentPart>
        </mc:Choice>
        <mc:Fallback xmlns="">
          <p:pic>
            <p:nvPicPr>
              <p:cNvPr id="18" name="Ink 17">
                <a:extLst>
                  <a:ext uri="{FF2B5EF4-FFF2-40B4-BE49-F238E27FC236}">
                    <a16:creationId xmlns:a16="http://schemas.microsoft.com/office/drawing/2014/main" id="{29123C93-6BBC-F74F-B0BC-7817357EDF69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683036" y="2918260"/>
                <a:ext cx="247397" cy="1000608"/>
              </a:xfrm>
              <a:prstGeom prst="rect">
                <a:avLst/>
              </a:prstGeom>
            </p:spPr>
          </p:pic>
        </mc:Fallback>
      </mc:AlternateContent>
      <p:sp>
        <p:nvSpPr>
          <p:cNvPr id="20" name="TextBox 19">
            <a:extLst>
              <a:ext uri="{FF2B5EF4-FFF2-40B4-BE49-F238E27FC236}">
                <a16:creationId xmlns:a16="http://schemas.microsoft.com/office/drawing/2014/main" id="{BF4EA1E4-3BD6-5546-9FAA-4007A9B7926B}"/>
              </a:ext>
            </a:extLst>
          </p:cNvPr>
          <p:cNvSpPr txBox="1"/>
          <p:nvPr/>
        </p:nvSpPr>
        <p:spPr>
          <a:xfrm>
            <a:off x="4308529" y="3128065"/>
            <a:ext cx="300667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sz="2800" dirty="0"/>
              <a:t>Punkte sammeln</a:t>
            </a:r>
          </a:p>
        </p:txBody>
      </p:sp>
    </p:spTree>
    <p:extLst>
      <p:ext uri="{BB962C8B-B14F-4D97-AF65-F5344CB8AC3E}">
        <p14:creationId xmlns:p14="http://schemas.microsoft.com/office/powerpoint/2010/main" val="289961791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C7C41C3-B477-F94D-BAF6-FDFD27C8E40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" y="-1"/>
            <a:ext cx="12192000" cy="6858001"/>
          </a:xfrm>
        </p:spPr>
      </p:pic>
    </p:spTree>
    <p:extLst>
      <p:ext uri="{BB962C8B-B14F-4D97-AF65-F5344CB8AC3E}">
        <p14:creationId xmlns:p14="http://schemas.microsoft.com/office/powerpoint/2010/main" val="355621068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AB17915-7FF2-7E45-90EF-A56472F6893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-1"/>
            <a:ext cx="12192000" cy="6858001"/>
          </a:xfrm>
        </p:spPr>
      </p:pic>
    </p:spTree>
    <p:extLst>
      <p:ext uri="{BB962C8B-B14F-4D97-AF65-F5344CB8AC3E}">
        <p14:creationId xmlns:p14="http://schemas.microsoft.com/office/powerpoint/2010/main" val="381712925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B76A402-D317-AA4B-A7C7-F1D0B2A6790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1"/>
          </a:xfrm>
        </p:spPr>
      </p:pic>
    </p:spTree>
    <p:extLst>
      <p:ext uri="{BB962C8B-B14F-4D97-AF65-F5344CB8AC3E}">
        <p14:creationId xmlns:p14="http://schemas.microsoft.com/office/powerpoint/2010/main" val="89459388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8384DCF-B978-3240-AAA6-F23848A850A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0"/>
            <a:ext cx="12191999" cy="6858000"/>
          </a:xfrm>
        </p:spPr>
      </p:pic>
    </p:spTree>
    <p:extLst>
      <p:ext uri="{BB962C8B-B14F-4D97-AF65-F5344CB8AC3E}">
        <p14:creationId xmlns:p14="http://schemas.microsoft.com/office/powerpoint/2010/main" val="163664055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843F72-9C3E-3849-AABF-834867C4F6B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CH" dirty="0"/>
          </a:p>
          <a:p>
            <a:r>
              <a:rPr lang="en-CH" sz="2800" dirty="0"/>
              <a:t>Methoden für Schildkröte (Münzen, Konsequenz Erdbeben, etc)</a:t>
            </a:r>
          </a:p>
          <a:p>
            <a:r>
              <a:rPr lang="en-CH" sz="2800" dirty="0"/>
              <a:t>Methoden für Erdbeben / Überschwemmung</a:t>
            </a:r>
          </a:p>
          <a:p>
            <a:pPr marL="0" indent="0">
              <a:buNone/>
            </a:pPr>
            <a:endParaRPr lang="en-CH" sz="2800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2D557CC4-51D6-084C-9F35-A00A39808B3F}"/>
              </a:ext>
            </a:extLst>
          </p:cNvPr>
          <p:cNvSpPr txBox="1">
            <a:spLocks/>
          </p:cNvSpPr>
          <p:nvPr/>
        </p:nvSpPr>
        <p:spPr>
          <a:xfrm>
            <a:off x="1141412" y="255384"/>
            <a:ext cx="8791575" cy="2387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4800" dirty="0"/>
              <a:t>Anforderungen: Spiel</a:t>
            </a:r>
            <a:r>
              <a:rPr lang="en-CH" dirty="0"/>
              <a:t>xsmskkal&lt;Tht</a:t>
            </a:r>
          </a:p>
        </p:txBody>
      </p:sp>
    </p:spTree>
    <p:extLst>
      <p:ext uri="{BB962C8B-B14F-4D97-AF65-F5344CB8AC3E}">
        <p14:creationId xmlns:p14="http://schemas.microsoft.com/office/powerpoint/2010/main" val="203437781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843F72-9C3E-3849-AABF-834867C4F6B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CH" dirty="0"/>
          </a:p>
          <a:p>
            <a:r>
              <a:rPr lang="en-GB" sz="2800" dirty="0"/>
              <a:t>H</a:t>
            </a:r>
            <a:r>
              <a:rPr lang="en-CH" sz="2800" dirty="0"/>
              <a:t>och, runter, rechts, links</a:t>
            </a:r>
          </a:p>
          <a:p>
            <a:r>
              <a:rPr lang="en-GB" sz="2800" dirty="0"/>
              <a:t>Z</a:t>
            </a:r>
            <a:r>
              <a:rPr lang="en-CH" sz="2800" dirty="0"/>
              <a:t>uschauen, beitreten, austreten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2D557CC4-51D6-084C-9F35-A00A39808B3F}"/>
              </a:ext>
            </a:extLst>
          </p:cNvPr>
          <p:cNvSpPr txBox="1">
            <a:spLocks/>
          </p:cNvSpPr>
          <p:nvPr/>
        </p:nvSpPr>
        <p:spPr>
          <a:xfrm>
            <a:off x="1141412" y="255384"/>
            <a:ext cx="8791575" cy="2387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4800" dirty="0"/>
              <a:t>Server / Client</a:t>
            </a:r>
            <a:r>
              <a:rPr lang="en-CH" dirty="0"/>
              <a:t>xsmskkal&lt;Tht</a:t>
            </a:r>
          </a:p>
        </p:txBody>
      </p:sp>
    </p:spTree>
    <p:extLst>
      <p:ext uri="{BB962C8B-B14F-4D97-AF65-F5344CB8AC3E}">
        <p14:creationId xmlns:p14="http://schemas.microsoft.com/office/powerpoint/2010/main" val="361846627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843F72-9C3E-3849-AABF-834867C4F6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2" y="2494964"/>
            <a:ext cx="4313991" cy="3541714"/>
          </a:xfrm>
        </p:spPr>
        <p:txBody>
          <a:bodyPr/>
          <a:lstStyle/>
          <a:p>
            <a:pPr marL="0" indent="0">
              <a:buNone/>
            </a:pPr>
            <a:r>
              <a:rPr lang="en-CH" sz="2800" dirty="0"/>
              <a:t>Verantwortung:</a:t>
            </a:r>
          </a:p>
          <a:p>
            <a:r>
              <a:rPr lang="de-CH" sz="2800" dirty="0"/>
              <a:t>Server: Melanie, Dennis</a:t>
            </a:r>
          </a:p>
          <a:p>
            <a:r>
              <a:rPr lang="de-CH" sz="2800" dirty="0"/>
              <a:t>Client: Natasha, </a:t>
            </a:r>
            <a:r>
              <a:rPr lang="de-CH" sz="2800" dirty="0" err="1"/>
              <a:t>Rohail</a:t>
            </a:r>
            <a:endParaRPr lang="de-CH" sz="2800" dirty="0"/>
          </a:p>
          <a:p>
            <a:endParaRPr lang="de-CH" sz="2800" dirty="0"/>
          </a:p>
          <a:p>
            <a:endParaRPr lang="en-CH" sz="2800" dirty="0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2D557CC4-51D6-084C-9F35-A00A39808B3F}"/>
              </a:ext>
            </a:extLst>
          </p:cNvPr>
          <p:cNvSpPr txBox="1">
            <a:spLocks/>
          </p:cNvSpPr>
          <p:nvPr/>
        </p:nvSpPr>
        <p:spPr>
          <a:xfrm>
            <a:off x="1141412" y="255384"/>
            <a:ext cx="8791575" cy="2387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4800" dirty="0" err="1"/>
              <a:t>Projektplan</a:t>
            </a:r>
            <a:r>
              <a:rPr lang="en-GB" sz="4800" dirty="0"/>
              <a:t> / organisation</a:t>
            </a:r>
            <a:r>
              <a:rPr lang="en-CH" dirty="0"/>
              <a:t>xsmskkal&lt;Tht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52367A1C-5A85-6C40-A623-0539E7C480E3}"/>
              </a:ext>
            </a:extLst>
          </p:cNvPr>
          <p:cNvSpPr txBox="1">
            <a:spLocks/>
          </p:cNvSpPr>
          <p:nvPr/>
        </p:nvSpPr>
        <p:spPr>
          <a:xfrm>
            <a:off x="6096000" y="2494964"/>
            <a:ext cx="4954588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CH" dirty="0"/>
          </a:p>
          <a:p>
            <a:r>
              <a:rPr lang="de-CH" sz="2800" dirty="0"/>
              <a:t>Graphisches: Melanie, Natasha</a:t>
            </a:r>
          </a:p>
          <a:p>
            <a:r>
              <a:rPr lang="de-CH" sz="2800" dirty="0"/>
              <a:t>Spielverlauf: Dennis, </a:t>
            </a:r>
            <a:r>
              <a:rPr lang="de-CH" sz="2800" dirty="0" err="1"/>
              <a:t>Rohail</a:t>
            </a:r>
            <a:endParaRPr lang="de-CH" sz="2800" dirty="0"/>
          </a:p>
          <a:p>
            <a:endParaRPr lang="de-CH" sz="2800" dirty="0"/>
          </a:p>
          <a:p>
            <a:endParaRPr lang="en-CH" sz="2800" dirty="0"/>
          </a:p>
        </p:txBody>
      </p:sp>
    </p:spTree>
    <p:extLst>
      <p:ext uri="{BB962C8B-B14F-4D97-AF65-F5344CB8AC3E}">
        <p14:creationId xmlns:p14="http://schemas.microsoft.com/office/powerpoint/2010/main" val="2238441743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Circuit</Template>
  <TotalTime>23</TotalTime>
  <Words>106</Words>
  <Application>Microsoft Macintosh PowerPoint</Application>
  <PresentationFormat>Widescreen</PresentationFormat>
  <Paragraphs>25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3" baseType="lpstr">
      <vt:lpstr>Arial</vt:lpstr>
      <vt:lpstr>Tw Cen MT</vt:lpstr>
      <vt:lpstr>Circuit</vt:lpstr>
      <vt:lpstr>the floor is javaxsmskkal&lt;Tht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 floor is javaxsmskkal&lt;Tht</dc:title>
  <dc:creator>Christian Dudler</dc:creator>
  <cp:lastModifiedBy>Christian Dudler</cp:lastModifiedBy>
  <cp:revision>6</cp:revision>
  <dcterms:created xsi:type="dcterms:W3CDTF">2020-03-05T15:45:15Z</dcterms:created>
  <dcterms:modified xsi:type="dcterms:W3CDTF">2020-03-10T15:57:26Z</dcterms:modified>
</cp:coreProperties>
</file>